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85"/>
  </p:notesMasterIdLst>
  <p:handoutMasterIdLst>
    <p:handoutMasterId r:id="rId86"/>
  </p:handoutMasterIdLst>
  <p:sldIdLst>
    <p:sldId id="257" r:id="rId2"/>
    <p:sldId id="261" r:id="rId3"/>
    <p:sldId id="266" r:id="rId4"/>
    <p:sldId id="267" r:id="rId5"/>
    <p:sldId id="286" r:id="rId6"/>
    <p:sldId id="268" r:id="rId7"/>
    <p:sldId id="269" r:id="rId8"/>
    <p:sldId id="288" r:id="rId9"/>
    <p:sldId id="271" r:id="rId10"/>
    <p:sldId id="289" r:id="rId11"/>
    <p:sldId id="272" r:id="rId12"/>
    <p:sldId id="290" r:id="rId13"/>
    <p:sldId id="291" r:id="rId14"/>
    <p:sldId id="292" r:id="rId15"/>
    <p:sldId id="293" r:id="rId16"/>
    <p:sldId id="294" r:id="rId17"/>
    <p:sldId id="27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28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270" r:id="rId35"/>
    <p:sldId id="310" r:id="rId36"/>
    <p:sldId id="311" r:id="rId37"/>
    <p:sldId id="313" r:id="rId38"/>
    <p:sldId id="312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274" r:id="rId47"/>
    <p:sldId id="285" r:id="rId48"/>
    <p:sldId id="326" r:id="rId49"/>
    <p:sldId id="325" r:id="rId50"/>
    <p:sldId id="324" r:id="rId51"/>
    <p:sldId id="323" r:id="rId52"/>
    <p:sldId id="322" r:id="rId53"/>
    <p:sldId id="329" r:id="rId54"/>
    <p:sldId id="321" r:id="rId55"/>
    <p:sldId id="328" r:id="rId56"/>
    <p:sldId id="327" r:id="rId57"/>
    <p:sldId id="332" r:id="rId58"/>
    <p:sldId id="331" r:id="rId59"/>
    <p:sldId id="330" r:id="rId60"/>
    <p:sldId id="287" r:id="rId61"/>
    <p:sldId id="334" r:id="rId62"/>
    <p:sldId id="338" r:id="rId63"/>
    <p:sldId id="337" r:id="rId64"/>
    <p:sldId id="336" r:id="rId65"/>
    <p:sldId id="335" r:id="rId66"/>
    <p:sldId id="333" r:id="rId67"/>
    <p:sldId id="278" r:id="rId68"/>
    <p:sldId id="344" r:id="rId69"/>
    <p:sldId id="343" r:id="rId70"/>
    <p:sldId id="342" r:id="rId71"/>
    <p:sldId id="341" r:id="rId72"/>
    <p:sldId id="340" r:id="rId73"/>
    <p:sldId id="339" r:id="rId74"/>
    <p:sldId id="279" r:id="rId75"/>
    <p:sldId id="277" r:id="rId76"/>
    <p:sldId id="276" r:id="rId77"/>
    <p:sldId id="345" r:id="rId78"/>
    <p:sldId id="347" r:id="rId79"/>
    <p:sldId id="348" r:id="rId80"/>
    <p:sldId id="350" r:id="rId81"/>
    <p:sldId id="349" r:id="rId82"/>
    <p:sldId id="275" r:id="rId83"/>
    <p:sldId id="265" r:id="rId84"/>
  </p:sldIdLst>
  <p:sldSz cx="12192000" cy="6858000"/>
  <p:notesSz cx="6858000" cy="9144000"/>
  <p:defaultTextStyle>
    <a:defPPr rtl="0">
      <a:defRPr lang="hr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www.youtube.com/watch?v=d6kjkjpkske" TargetMode="External"/><Relationship Id="rId1" Type="http://schemas.openxmlformats.org/officeDocument/2006/relationships/hyperlink" Target="https://www.youtube.com/watch?v=_ynrmhyp8m0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hyperlink" Target="https://www.youtube.com/watch?v=d6kjkjpkske" TargetMode="External"/><Relationship Id="rId5" Type="http://schemas.openxmlformats.org/officeDocument/2006/relationships/hyperlink" Target="https://www.youtube.com/watch?v=_ynrmhyp8m0" TargetMode="External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r" sz="2000" b="0" dirty="0"/>
            <a:t>blender 2.8.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r-HR" cap="none" dirty="0">
              <a:hlinkClick xmlns:r="http://schemas.openxmlformats.org/officeDocument/2006/relationships" r:id="rId1"/>
            </a:rPr>
            <a:t>https://www.youtube.com/watch?v=_ynrmhyp8m0</a:t>
          </a:r>
          <a:endParaRPr lang="hr-HR" cap="none" dirty="0"/>
        </a:p>
        <a:p>
          <a:pPr rtl="0">
            <a:lnSpc>
              <a:spcPct val="100000"/>
            </a:lnSpc>
            <a:defRPr cap="all"/>
          </a:pPr>
          <a:endParaRPr lang="hr-HR" cap="none" dirty="0">
            <a:hlinkClick xmlns:r="http://schemas.openxmlformats.org/officeDocument/2006/relationships" r:id="rId2"/>
          </a:endParaRPr>
        </a:p>
        <a:p>
          <a:pPr rtl="0">
            <a:lnSpc>
              <a:spcPct val="100000"/>
            </a:lnSpc>
            <a:defRPr cap="all"/>
          </a:pPr>
          <a:r>
            <a:rPr lang="hr-HR" cap="none" dirty="0">
              <a:hlinkClick xmlns:r="http://schemas.openxmlformats.org/officeDocument/2006/relationships" r:id="rId2"/>
            </a:rPr>
            <a:t>https://www.youtube.com/watch?v=d6kjkjpkske</a:t>
          </a:r>
          <a:endParaRPr lang="hr-HR" cap="none" dirty="0"/>
        </a:p>
        <a:p>
          <a:pPr rtl="0">
            <a:lnSpc>
              <a:spcPct val="100000"/>
            </a:lnSpc>
            <a:defRPr cap="all"/>
          </a:pPr>
          <a:endParaRPr lang="hr-HR" dirty="0"/>
        </a:p>
        <a:p>
          <a:pPr rtl="0">
            <a:lnSpc>
              <a:spcPct val="100000"/>
            </a:lnSpc>
            <a:defRPr cap="all"/>
          </a:pPr>
          <a:endParaRPr lang="hr" dirty="0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r" dirty="0"/>
            <a:t>2 </a:t>
          </a:r>
          <a:r>
            <a:rPr lang="hr" cap="none" dirty="0"/>
            <a:t>h</a:t>
          </a:r>
          <a:r>
            <a:rPr lang="hr" dirty="0"/>
            <a:t> - lantern</a:t>
          </a:r>
        </a:p>
        <a:p>
          <a:pPr rtl="0">
            <a:lnSpc>
              <a:spcPct val="100000"/>
            </a:lnSpc>
            <a:defRPr cap="all"/>
          </a:pPr>
          <a:endParaRPr lang="hr" dirty="0"/>
        </a:p>
        <a:p>
          <a:pPr rtl="0">
            <a:lnSpc>
              <a:spcPct val="100000"/>
            </a:lnSpc>
            <a:defRPr cap="all"/>
          </a:pPr>
          <a:endParaRPr lang="hr" dirty="0"/>
        </a:p>
        <a:p>
          <a:pPr rtl="0">
            <a:lnSpc>
              <a:spcPct val="100000"/>
            </a:lnSpc>
            <a:defRPr cap="all"/>
          </a:pPr>
          <a:r>
            <a:rPr lang="hr" dirty="0"/>
            <a:t>75 </a:t>
          </a:r>
          <a:r>
            <a:rPr lang="hr" cap="none" dirty="0"/>
            <a:t>min - CANDLE</a:t>
          </a:r>
          <a:endParaRPr lang="hr" dirty="0"/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ScaleX="80380" custScaleY="7580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liki slikarski kist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 custScaleX="80380" custScaleY="7580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 custScaleX="88061" custScaleY="8626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69008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189151" y="1299547"/>
          <a:ext cx="674159" cy="599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3075082"/>
          <a:ext cx="2981250" cy="14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r" sz="2000" b="0" kern="1200" dirty="0"/>
            <a:t>blender 2.8. </a:t>
          </a:r>
        </a:p>
      </dsp:txBody>
      <dsp:txXfrm>
        <a:off x="35606" y="3075082"/>
        <a:ext cx="2981250" cy="1440000"/>
      </dsp:txXfrm>
    </dsp:sp>
    <dsp:sp modelId="{BCD8CDD9-0C56-4401-ADB1-8B48DAB2C96F}">
      <dsp:nvSpPr>
        <dsp:cNvPr id="0" name=""/>
        <dsp:cNvSpPr/>
      </dsp:nvSpPr>
      <dsp:spPr>
        <a:xfrm>
          <a:off x="4119918" y="69008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692120" y="1299547"/>
          <a:ext cx="674159" cy="599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3075082"/>
          <a:ext cx="2981250" cy="14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r-HR" sz="1100" kern="1200" cap="none" dirty="0">
              <a:hlinkClick xmlns:r="http://schemas.openxmlformats.org/officeDocument/2006/relationships" r:id="rId5"/>
            </a:rPr>
            <a:t>https://www.youtube.com/watch?v=_ynrmhyp8m0</a:t>
          </a:r>
          <a:endParaRPr lang="hr-HR" sz="1100" kern="1200" cap="none" dirty="0"/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hr-HR" sz="1100" kern="1200" cap="none" dirty="0">
            <a:hlinkClick xmlns:r="http://schemas.openxmlformats.org/officeDocument/2006/relationships" r:id="rId6"/>
          </a:endParaRP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r-HR" sz="1100" kern="1200" cap="none" dirty="0">
              <a:hlinkClick xmlns:r="http://schemas.openxmlformats.org/officeDocument/2006/relationships" r:id="rId6"/>
            </a:rPr>
            <a:t>https://www.youtube.com/watch?v=d6kjkjpkske</a:t>
          </a:r>
          <a:endParaRPr lang="hr-HR" sz="1100" kern="1200" cap="none" dirty="0"/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hr-HR" sz="1100" kern="1200" dirty="0"/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hr" sz="1100" kern="1200" dirty="0"/>
        </a:p>
      </dsp:txBody>
      <dsp:txXfrm>
        <a:off x="3538574" y="3075082"/>
        <a:ext cx="2981250" cy="1440000"/>
      </dsp:txXfrm>
    </dsp:sp>
    <dsp:sp modelId="{FF93E135-77D6-48A0-8871-9BC93D705D06}">
      <dsp:nvSpPr>
        <dsp:cNvPr id="0" name=""/>
        <dsp:cNvSpPr/>
      </dsp:nvSpPr>
      <dsp:spPr>
        <a:xfrm>
          <a:off x="7622887" y="690082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72738" y="1149292"/>
          <a:ext cx="918861" cy="9001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3075082"/>
          <a:ext cx="2981250" cy="14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r" sz="1100" kern="1200" dirty="0"/>
            <a:t>2 </a:t>
          </a:r>
          <a:r>
            <a:rPr lang="hr" sz="1100" kern="1200" cap="none" dirty="0"/>
            <a:t>h</a:t>
          </a:r>
          <a:r>
            <a:rPr lang="hr" sz="1100" kern="1200" dirty="0"/>
            <a:t> - lantern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hr" sz="1100" kern="1200" dirty="0"/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hr" sz="1100" kern="1200" dirty="0"/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r" sz="1100" kern="1200" dirty="0"/>
            <a:t>75 </a:t>
          </a:r>
          <a:r>
            <a:rPr lang="hr" sz="1100" kern="1200" cap="none" dirty="0"/>
            <a:t>min - CANDLE</a:t>
          </a:r>
          <a:endParaRPr lang="hr" sz="1100" kern="1200" dirty="0"/>
        </a:p>
      </dsp:txBody>
      <dsp:txXfrm>
        <a:off x="7041543" y="3075082"/>
        <a:ext cx="2981250" cy="144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44C4AE-B96D-4CDE-810B-D34BA663C7CF}" type="datetime1">
              <a:rPr lang="sr-Latn-RS" smtClean="0"/>
              <a:t>13.7.2020.</a:t>
            </a:fld>
            <a:endParaRPr lang="en-US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181E9A-36FA-473E-82C4-F01911B1363F}" type="datetime1">
              <a:rPr lang="sr-Latn-RS" smtClean="0"/>
              <a:t>13.7.2020.</a:t>
            </a:fld>
            <a:endParaRPr lang="en-US" dirty="0"/>
          </a:p>
        </p:txBody>
      </p:sp>
      <p:sp>
        <p:nvSpPr>
          <p:cNvPr id="4" name="Rezervirano mjesto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"/>
              <a:t>Kliknite da biste uredili stilove teksta matrice</a:t>
            </a:r>
            <a:endParaRPr lang="en-US"/>
          </a:p>
          <a:p>
            <a:pPr lvl="1" rtl="0"/>
            <a:r>
              <a:rPr lang="hr"/>
              <a:t>Druga razina</a:t>
            </a:r>
          </a:p>
          <a:p>
            <a:pPr lvl="2" rtl="0"/>
            <a:r>
              <a:rPr lang="hr"/>
              <a:t>Treća razina</a:t>
            </a:r>
          </a:p>
          <a:p>
            <a:pPr lvl="3" rtl="0"/>
            <a:r>
              <a:rPr lang="hr"/>
              <a:t>Četvrta razina</a:t>
            </a:r>
          </a:p>
          <a:p>
            <a:pPr lvl="4" rtl="0"/>
            <a:r>
              <a:rPr lang="hr"/>
              <a:t>Peta razina</a:t>
            </a:r>
            <a:endParaRPr lang="en-US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Pravokutni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Pravokutni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Pravokutni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Ravni poveznik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avni poveznik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avni poveznik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20" name="Rezervirano mjesto za datum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E8885869-B068-409A-BCEB-4F7E5B63EAEB}" type="datetime1">
              <a:rPr lang="sr-Latn-RS" smtClean="0"/>
              <a:t>13.7.2020.</a:t>
            </a:fld>
            <a:endParaRPr lang="en-US" dirty="0"/>
          </a:p>
        </p:txBody>
      </p:sp>
      <p:sp>
        <p:nvSpPr>
          <p:cNvPr id="21" name="Rezervirano mjesto za podnožj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Rezervirano mjesto za broj slajd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69DD90-623B-413F-B8DF-1D32D3449399}" type="datetime1">
              <a:rPr lang="sr-Latn-RS" smtClean="0"/>
              <a:t>13.7.2020.</a:t>
            </a:fld>
            <a:endParaRPr lang="en-US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30785-97E8-43AD-94B5-5D21BDA6BAAE}" type="datetime1">
              <a:rPr lang="sr-Latn-RS" smtClean="0"/>
              <a:t>13.7.2020.</a:t>
            </a:fld>
            <a:endParaRPr lang="en-US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314C8-ED56-4756-B0CD-6D712BE27B48}" type="datetime1">
              <a:rPr lang="sr-Latn-RS" smtClean="0"/>
              <a:t>13.7.2020.</a:t>
            </a:fld>
            <a:endParaRPr lang="en-US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avokutni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Pravokutni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Pravokutni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Pravokutni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Ravni poveznik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avni poveznik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avni poveznik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C9794191-82E4-45EF-B2DF-FDA23A6404F9}" type="datetime1">
              <a:rPr lang="sr-Latn-RS" smtClean="0"/>
              <a:t>13.7.2020.</a:t>
            </a:fld>
            <a:endParaRPr lang="en-US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slov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8115DC-F980-4265-BDCD-70064EAF7AC7}" type="datetime1">
              <a:rPr lang="sr-Latn-RS" smtClean="0"/>
              <a:t>13.7.2020.</a:t>
            </a:fld>
            <a:endParaRPr lang="en-US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"/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"/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118D5-4299-4A2F-9F76-D0606DF9DF42}" type="datetime1">
              <a:rPr lang="sr-Latn-RS" smtClean="0"/>
              <a:t>13.7.2020.</a:t>
            </a:fld>
            <a:endParaRPr lang="en-US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509A0-50F9-4355-A7E6-40BC0B55820E}" type="datetime1">
              <a:rPr lang="sr-Latn-RS" smtClean="0"/>
              <a:t>13.7.2020.</a:t>
            </a:fld>
            <a:endParaRPr lang="en-US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75FD4C-D307-40C5-8E7B-59AD9076BFB9}" type="datetime1">
              <a:rPr lang="sr-Latn-RS" smtClean="0"/>
              <a:t>13.7.2020.</a:t>
            </a:fld>
            <a:endParaRPr lang="en-US"/>
          </a:p>
        </p:txBody>
      </p:sp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kutni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ravokutni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  <p:sp>
        <p:nvSpPr>
          <p:cNvPr id="8" name="Rezervirano mjesto za datum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B9841072-3D07-4E65-9DD7-9E0704450E00}" type="datetime1">
              <a:rPr lang="sr-Latn-RS" smtClean="0"/>
              <a:t>13.7.2020.</a:t>
            </a:fld>
            <a:endParaRPr lang="en-US"/>
          </a:p>
        </p:txBody>
      </p:sp>
      <p:sp>
        <p:nvSpPr>
          <p:cNvPr id="9" name="Rezervirano mjesto za podnožj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Rezervirano mjesto za broj slajd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avokutni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zervirano mjesto za sliku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74C0B247-CD71-4835-A057-7F18327D242B}" type="datetime1">
              <a:rPr lang="sr-Latn-RS" smtClean="0"/>
              <a:t>13.7.2020.</a:t>
            </a:fld>
            <a:endParaRPr lang="en-US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ravokutni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ravokutni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Pravokutni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Pravokutni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r"/>
              <a:t>Kliknite da biste uredili stil naslova matrice</a:t>
            </a:r>
            <a:endParaRPr lang="en-US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r"/>
              <a:t>Kliknite da biste uredili stilove teksta matrice</a:t>
            </a:r>
          </a:p>
          <a:p>
            <a:pPr lvl="1" rtl="0"/>
            <a:r>
              <a:rPr lang="hr"/>
              <a:t>Druga razina</a:t>
            </a:r>
          </a:p>
          <a:p>
            <a:pPr lvl="2" rtl="0"/>
            <a:r>
              <a:rPr lang="hr"/>
              <a:t>Treća razina</a:t>
            </a:r>
          </a:p>
          <a:p>
            <a:pPr lvl="3" rtl="0"/>
            <a:r>
              <a:rPr lang="hr"/>
              <a:t>Četvrta razina</a:t>
            </a:r>
          </a:p>
          <a:p>
            <a:pPr lvl="4" rtl="0"/>
            <a:r>
              <a:rPr lang="hr"/>
              <a:t>Peta razina</a:t>
            </a:r>
            <a:endParaRPr lang="en-US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1BE5080-8651-4DCC-9279-5D738C35574A}" type="datetime1">
              <a:rPr lang="sr-Latn-RS" smtClean="0"/>
              <a:t>13.7.2020.</a:t>
            </a:fld>
            <a:endParaRPr lang="en-US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transition spd="med">
    <p:pull/>
  </p:transition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 descr="Krupni plan logotipa&#10;&#10;Opis se generira automatski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2" name="Pravokutnik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Pravokutnik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3652" y="2447737"/>
            <a:ext cx="5255356" cy="1630907"/>
          </a:xfrm>
        </p:spPr>
        <p:txBody>
          <a:bodyPr rtlCol="0">
            <a:normAutofit fontScale="90000"/>
          </a:bodyPr>
          <a:lstStyle/>
          <a:p>
            <a:pPr rtl="0"/>
            <a:r>
              <a:rPr lang="hr-HR" sz="4400" dirty="0">
                <a:solidFill>
                  <a:schemeClr val="tx1"/>
                </a:solidFill>
              </a:rPr>
              <a:t>Modeliranje objekta u blenderu</a:t>
            </a:r>
            <a:endParaRPr lang="hr" sz="4400" dirty="0">
              <a:solidFill>
                <a:schemeClr val="tx1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hr-HR" dirty="0">
                <a:solidFill>
                  <a:schemeClr val="tx1"/>
                </a:solidFill>
              </a:rPr>
              <a:t>Josipa Juričić</a:t>
            </a:r>
            <a:endParaRPr lang="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8895B9B2-48C7-411A-81D3-3065F5B0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6312"/>
            <a:ext cx="85344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618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70263C01-9122-4AE1-8B20-6CAF39438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t="21405" r="13275" b="16667"/>
          <a:stretch/>
        </p:blipFill>
        <p:spPr>
          <a:xfrm>
            <a:off x="1600200" y="369528"/>
            <a:ext cx="9364079" cy="61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7714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795F534E-6494-4E4D-9812-328CD7BE5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942975"/>
            <a:ext cx="84391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463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DBCD2FAC-6422-446D-98DC-224BB8BC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000125"/>
            <a:ext cx="8572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740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EA8ED90A-A9F1-4595-B3F5-7ACFE341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47737"/>
            <a:ext cx="85629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556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7ED0F8B0-05EF-4C50-B173-CC4A3316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28687"/>
            <a:ext cx="84963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6041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2F7C8C77-58E7-41AB-8D33-D3231C79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09637"/>
            <a:ext cx="85725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849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F212CC85-D3AF-4251-88AD-C9564770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808607"/>
            <a:ext cx="7695407" cy="55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696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D6151422-EC39-4F8D-A695-C0AF0247A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995362"/>
            <a:ext cx="85153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9849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0E41684B-7C15-4FD3-8B44-C21513E0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004887"/>
            <a:ext cx="84486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0653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Rezervirano mjesto za sadržaj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259205"/>
              </p:ext>
            </p:extLst>
          </p:nvPr>
        </p:nvGraphicFramePr>
        <p:xfrm>
          <a:off x="1066800" y="1233182"/>
          <a:ext cx="10058400" cy="520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05D96F03-8CC4-4B97-AC00-9D07EFEA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966787"/>
            <a:ext cx="86487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882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5604CB04-A00C-449E-9C8C-D266AD86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00125"/>
            <a:ext cx="8534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6192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175FBA3E-B18D-44B9-A74C-5C748337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28687"/>
            <a:ext cx="85344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3154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84AF191D-D179-4981-B75D-35354E22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71550"/>
            <a:ext cx="8572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9236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FA72951C-CC9A-45DE-8086-A72A17FA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995362"/>
            <a:ext cx="85248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405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DB89AC24-6E18-4371-9629-F58A41C2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30944" cy="6858000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963E55D8-ED65-48A1-917F-0D72635CC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99" y="0"/>
            <a:ext cx="5818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0296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94D51E43-875C-487F-A88C-B69475E46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933450"/>
            <a:ext cx="85439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8029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1171CF7F-9EBE-4550-8036-F10FA9BA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28687"/>
            <a:ext cx="85629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96798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9F06A545-AE5F-49B6-B08F-08127513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23925"/>
            <a:ext cx="85725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101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C5BB2D26-4B90-490F-87A1-5691CC79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81075"/>
            <a:ext cx="85344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8641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B2BDEEEE-D5CB-4126-96C7-3BB76487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49" y="1"/>
            <a:ext cx="5550903" cy="685800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A3597841-0E71-4823-AD66-478E942B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48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254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267FDEF4-7A08-4C9E-B1F9-A13459AD4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85837"/>
            <a:ext cx="85629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2137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6D54CA4E-23F3-4676-97EF-B7D0677B2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009650"/>
            <a:ext cx="85439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6212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7DAA0167-7E03-41E8-BCA9-B03CD1AA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928687"/>
            <a:ext cx="85534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70451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0F298385-7142-4E68-838E-E6C81868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942975"/>
            <a:ext cx="85439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2738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0EBBEEE5-D341-4AAB-8EA3-943B4ED3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900112"/>
            <a:ext cx="3743325" cy="4562475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5ED0B89E-6758-4527-AB73-0066427D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0112"/>
            <a:ext cx="544823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46765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0C73A0FF-403B-4C27-B79E-5554AE24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22" y="733425"/>
            <a:ext cx="4589953" cy="2476500"/>
          </a:xfrm>
          <a:prstGeom prst="rect">
            <a:avLst/>
          </a:prstGeom>
        </p:spPr>
      </p:pic>
      <p:pic>
        <p:nvPicPr>
          <p:cNvPr id="3" name="Slika 2">
            <a:extLst>
              <a:ext uri="{FF2B5EF4-FFF2-40B4-BE49-F238E27FC236}">
                <a16:creationId xmlns:a16="http://schemas.microsoft.com/office/drawing/2014/main" id="{3D89AD91-015B-4334-B9AA-8CDB6EC1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2223420"/>
            <a:ext cx="6343650" cy="42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87687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3AF4EB6B-F5A9-47CB-83B1-AE178F8D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000125"/>
            <a:ext cx="86106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0999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C8D5B5FE-030B-4625-8505-BC578A93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6312"/>
            <a:ext cx="85344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03590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54F136DF-EA15-4AE2-877D-6600FB53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985837"/>
            <a:ext cx="85153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59148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5E7FC08C-F909-4BE9-95A3-01D9FC5D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42975"/>
            <a:ext cx="8534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9939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niOkvir 2">
            <a:extLst>
              <a:ext uri="{FF2B5EF4-FFF2-40B4-BE49-F238E27FC236}">
                <a16:creationId xmlns:a16="http://schemas.microsoft.com/office/drawing/2014/main" id="{D2F17AF6-922A-4AB8-9698-133CED390D64}"/>
              </a:ext>
            </a:extLst>
          </p:cNvPr>
          <p:cNvSpPr txBox="1"/>
          <p:nvPr/>
        </p:nvSpPr>
        <p:spPr>
          <a:xfrm>
            <a:off x="3096317" y="3075057"/>
            <a:ext cx="5999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800" dirty="0"/>
              <a:t>LANTERN</a:t>
            </a:r>
          </a:p>
        </p:txBody>
      </p:sp>
    </p:spTree>
    <p:extLst>
      <p:ext uri="{BB962C8B-B14F-4D97-AF65-F5344CB8AC3E}">
        <p14:creationId xmlns:p14="http://schemas.microsoft.com/office/powerpoint/2010/main" val="725290815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CEA27A2B-D4AC-45D0-8694-C109C0B7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966787"/>
            <a:ext cx="85058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7446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7CF4D06C-4E5E-4661-9481-530617ED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981075"/>
            <a:ext cx="8505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51512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BA315D78-232C-4953-8101-F88A7E3C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971550"/>
            <a:ext cx="85439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64658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5C651394-5037-41F2-8BAC-9FE913FF5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985837"/>
            <a:ext cx="85439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69765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3C34FAF7-D95A-4EBB-8489-23C6436F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000125"/>
            <a:ext cx="84677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3586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86F58E5B-6E9C-498D-89BF-61DCC68D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9" y="444842"/>
            <a:ext cx="5550061" cy="3192677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9BBEA4BB-E463-4BBC-A0C9-EC1F0F93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05" y="1550076"/>
            <a:ext cx="2933443" cy="466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20218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C6DFBE39-DF3F-4C63-87C0-4A460087B272}"/>
              </a:ext>
            </a:extLst>
          </p:cNvPr>
          <p:cNvSpPr txBox="1"/>
          <p:nvPr/>
        </p:nvSpPr>
        <p:spPr>
          <a:xfrm>
            <a:off x="4664279" y="3013501"/>
            <a:ext cx="26677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800" dirty="0"/>
              <a:t>CANDLE</a:t>
            </a:r>
          </a:p>
        </p:txBody>
      </p:sp>
    </p:spTree>
    <p:extLst>
      <p:ext uri="{BB962C8B-B14F-4D97-AF65-F5344CB8AC3E}">
        <p14:creationId xmlns:p14="http://schemas.microsoft.com/office/powerpoint/2010/main" val="2924835182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5DCEA8F8-9AE8-4BD6-B5E2-CE97F689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85837"/>
            <a:ext cx="85725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1452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3486D306-8735-427A-8D17-0F98D5BA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76312"/>
            <a:ext cx="85344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6805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CE39D8ED-1033-457F-9253-0C3BA70A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66787"/>
            <a:ext cx="85915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3210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A70E486E-8DE4-40D4-A059-9009ADFF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8" y="311056"/>
            <a:ext cx="10955938" cy="62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1969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F6886EC0-BA0F-42F6-93BE-5BDB80FD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009650"/>
            <a:ext cx="85629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91635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6E2CD1DA-DEA5-442B-85EA-254BEE28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966787"/>
            <a:ext cx="84867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54725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3FF7E8DA-4AA1-414D-9732-DC55AAB2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85837"/>
            <a:ext cx="85725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4511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36EA60E6-BFC7-4F57-BB9B-61FC1BAFC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985837"/>
            <a:ext cx="85058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3366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9D81AD3F-8CD0-4B3A-AAE9-09506CE8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966787"/>
            <a:ext cx="84867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0543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8815009F-76A6-4C26-A2A9-92980C37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90600"/>
            <a:ext cx="8572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08361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0BB34D3C-C2F9-42A9-AB99-643ED03D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990600"/>
            <a:ext cx="8420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79934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03D1E86F-292D-47A1-AD6E-AF40467A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962025"/>
            <a:ext cx="84677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39190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FEB52600-84AD-46A8-A864-323015E7E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004887"/>
            <a:ext cx="84963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01498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7C48D765-8E88-43ED-876C-5DD127DB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976312"/>
            <a:ext cx="85153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4103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6ED9B3A6-C3FD-456F-80E9-B2FA0D9BB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009650"/>
            <a:ext cx="84677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83558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23BAB463-CB56-41CC-8A26-DE5EEEFD99D5}"/>
              </a:ext>
            </a:extLst>
          </p:cNvPr>
          <p:cNvSpPr txBox="1"/>
          <p:nvPr/>
        </p:nvSpPr>
        <p:spPr>
          <a:xfrm>
            <a:off x="3848366" y="2824231"/>
            <a:ext cx="4668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800" dirty="0"/>
              <a:t>WOOD PORCH</a:t>
            </a:r>
          </a:p>
        </p:txBody>
      </p:sp>
    </p:spTree>
    <p:extLst>
      <p:ext uri="{BB962C8B-B14F-4D97-AF65-F5344CB8AC3E}">
        <p14:creationId xmlns:p14="http://schemas.microsoft.com/office/powerpoint/2010/main" val="1041946012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C7B9DAD5-9229-418B-A277-85EFC926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981075"/>
            <a:ext cx="85439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57310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3A81FD40-DCEF-4712-9EDE-0E7C5990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009650"/>
            <a:ext cx="84772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07634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ECDE4A48-456A-46A3-AA81-F4073034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66787"/>
            <a:ext cx="85725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05608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6179E033-88B8-4308-BA27-B1E89BF9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985837"/>
            <a:ext cx="84867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02583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8AFD72DC-6F44-4C83-8003-2B8C6FB8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990600"/>
            <a:ext cx="85153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68344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23BAB463-CB56-41CC-8A26-DE5EEEFD99D5}"/>
              </a:ext>
            </a:extLst>
          </p:cNvPr>
          <p:cNvSpPr txBox="1"/>
          <p:nvPr/>
        </p:nvSpPr>
        <p:spPr>
          <a:xfrm>
            <a:off x="1827374" y="3013501"/>
            <a:ext cx="890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800" dirty="0"/>
              <a:t>LANTERN + CANDLE + PORCH</a:t>
            </a:r>
          </a:p>
        </p:txBody>
      </p:sp>
    </p:spTree>
    <p:extLst>
      <p:ext uri="{BB962C8B-B14F-4D97-AF65-F5344CB8AC3E}">
        <p14:creationId xmlns:p14="http://schemas.microsoft.com/office/powerpoint/2010/main" val="3829818775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A9249112-E999-47AA-B97F-DFC01F5B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985837"/>
            <a:ext cx="84677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03857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739C6295-DAA4-462F-B635-BD107EB5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957262"/>
            <a:ext cx="85248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9611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93F8DFD7-4D82-41AB-8805-FBC13473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81075"/>
            <a:ext cx="84963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3098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6CC44E19-C10B-4D81-9CFA-68550EAE7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009650"/>
            <a:ext cx="84772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16376"/>
      </p:ext>
    </p:extLst>
  </p:cSld>
  <p:clrMapOvr>
    <a:masterClrMapping/>
  </p:clrMapOvr>
  <p:transition spd="med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ECD658DB-D528-402E-91F2-452058C72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952500"/>
            <a:ext cx="85534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0455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F84C8299-E43B-41BC-85C1-5629F3EDD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976312"/>
            <a:ext cx="85248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3211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62D78280-C71C-4C43-88C8-B52E6B8E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995362"/>
            <a:ext cx="85248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35945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C13BB949-866F-4008-8EC2-928292BB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966787"/>
            <a:ext cx="84582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25507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5C7FCA7B-3A12-4CDD-AA87-2C846DF2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990600"/>
            <a:ext cx="84677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16858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201665E5-3869-401C-9D36-FD7480EF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995362"/>
            <a:ext cx="8591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06995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A87810D6-C83D-4214-8B3F-B5D98410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71550"/>
            <a:ext cx="85629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38668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B38415DC-F303-41A9-A9B4-94843BBD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990600"/>
            <a:ext cx="84772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30027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E82EFFE8-FF62-4F76-8C35-8F4604C5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966787"/>
            <a:ext cx="85439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08536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96FCF36D-B9B2-48B5-92D0-5DF62539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942975"/>
            <a:ext cx="85248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4531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F7D2E9AC-4CDA-431D-A04B-460B7CBF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023937"/>
            <a:ext cx="84486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8717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6DE9637F-39D6-482F-861F-1D166D3D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42975"/>
            <a:ext cx="8534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7163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5CBF2EF5-2BE8-4D6A-89E3-9FABA375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52500"/>
            <a:ext cx="8562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78051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E1A2278A-1936-475D-BA14-BFFCE141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17" y="1013254"/>
            <a:ext cx="5969846" cy="501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33464"/>
      </p:ext>
    </p:extLst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 descr="Krupni plan logotipa&#10;&#10;Opis se generira automatski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2" name="Pravokutnik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Pravokutnik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3652" y="2447737"/>
            <a:ext cx="5255356" cy="1630907"/>
          </a:xfrm>
        </p:spPr>
        <p:txBody>
          <a:bodyPr rtlCol="0">
            <a:normAutofit/>
          </a:bodyPr>
          <a:lstStyle/>
          <a:p>
            <a:r>
              <a:rPr lang="hr-HR" sz="4400" dirty="0"/>
              <a:t>Hvala na pažnji.</a:t>
            </a:r>
            <a:endParaRPr lang="hr" sz="4400" dirty="0">
              <a:solidFill>
                <a:schemeClr val="tx1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hr-HR" dirty="0"/>
              <a:t>PMFST – 3DPFO – JOSIPA JURIČIĆ - 2020.</a:t>
            </a:r>
            <a:endParaRPr lang="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092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7698FE63-FC0A-4090-A6B8-ABFE6F44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966787"/>
            <a:ext cx="85248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1909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74_TF78438558" id="{2DC8EEE3-4BE4-4430-AC86-B06E24574DD1}" vid="{3985B9FD-0530-464B-A2AD-C0856C376533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Široki zaslon</PresentationFormat>
  <Paragraphs>16</Paragraphs>
  <Slides>83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83</vt:i4>
      </vt:variant>
    </vt:vector>
  </HeadingPairs>
  <TitlesOfParts>
    <vt:vector size="87" baseType="lpstr">
      <vt:lpstr>Calibri</vt:lpstr>
      <vt:lpstr>Century Gothic</vt:lpstr>
      <vt:lpstr>Garamond</vt:lpstr>
      <vt:lpstr>SavonVTI</vt:lpstr>
      <vt:lpstr>Modeliranje objekta u blenderu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Hvala na pažnji.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2020-06-28T18:45:51Z</dcterms:created>
  <dcterms:modified xsi:type="dcterms:W3CDTF">2020-07-13T10:58:08Z</dcterms:modified>
</cp:coreProperties>
</file>